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71" r:id="rId12"/>
    <p:sldId id="25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5" dt="2024-06-28T10:29:1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1T13:40:49.529" v="2832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1T13:25:11.208" v="2831" actId="20577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6-28T10:46:15.373" v="2226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6-28T10:46:38.588" v="2230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7-01T13:40:49.529" v="2832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3:40:49.529" v="2832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6-28T11:06:42.299" v="2678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28T11:06:42.299" v="2678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6-28T10:31:18.999" v="2202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6-28T10:17:18.487" v="2064" actId="20577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mod">
        <pc:chgData name="Nur Ali Dilek" userId="77a452819edd66b8" providerId="LiveId" clId="{0592E1D6-D87C-42CF-AF8B-119A30B71482}" dt="2024-06-30T19:17:14.646" v="2816" actId="20577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01.07.2024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 err="1"/>
              <a:t>Perfomancetest</a:t>
            </a:r>
            <a:r>
              <a:rPr lang="en-US" sz="4800" dirty="0"/>
              <a:t> </a:t>
            </a:r>
            <a:r>
              <a:rPr lang="en-US" sz="4800" dirty="0" err="1"/>
              <a:t>Nullzugsuche</a:t>
            </a:r>
            <a:r>
              <a:rPr lang="en-US" sz="4800" dirty="0"/>
              <a:t> </a:t>
            </a:r>
            <a:r>
              <a:rPr lang="en-US" sz="4800" dirty="0" err="1"/>
              <a:t>Vergleich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700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3096308"/>
            <a:ext cx="609426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</a:t>
            </a:r>
          </a:p>
          <a:p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NegaMax?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  <a:p>
            <a:pPr defTabSz="868680">
              <a:spcAft>
                <a:spcPts val="600"/>
              </a:spcAft>
            </a:pPr>
            <a:r>
              <a:rPr lang="de-DE" b="1" dirty="0"/>
              <a:t>Zeitkontonutzung: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362</Words>
  <Application>Microsoft Office PowerPoint</Application>
  <PresentationFormat>Breitbild</PresentationFormat>
  <Paragraphs>72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NegaMax?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Perfomancetest Nullzugsuche Vergleich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2024-07-01T13:40:50Z</dcterms:modified>
</cp:coreProperties>
</file>

<file path=docProps/thumbnail.jpeg>
</file>